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077450" cy="7562850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018CBB6E-C8EF-4A67-9819-A146E5C3F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9CD863B-FD9D-4F7A-A927-D93682CC459A}" type="slidenum">
              <a:rPr lang="en-US"/>
              <a:pPr/>
              <a:t>1</a:t>
            </a:fld>
            <a:endParaRPr lang="en-US"/>
          </a:p>
        </p:txBody>
      </p:sp>
      <p:sp>
        <p:nvSpPr>
          <p:cNvPr id="1126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4D0432C-F0C0-4E5F-8853-F4C4B4216156}" type="slidenum">
              <a:rPr lang="en-US"/>
              <a:pPr/>
              <a:t>2</a:t>
            </a:fld>
            <a:endParaRPr lang="en-US"/>
          </a:p>
        </p:txBody>
      </p:sp>
      <p:sp>
        <p:nvSpPr>
          <p:cNvPr id="1229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49C38AE-6B38-448E-BD67-3A330C77EB93}" type="slidenum">
              <a:rPr lang="en-US"/>
              <a:pPr/>
              <a:t>3</a:t>
            </a:fld>
            <a:endParaRPr lang="en-US"/>
          </a:p>
        </p:txBody>
      </p:sp>
      <p:sp>
        <p:nvSpPr>
          <p:cNvPr id="1331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891483-8B40-41CF-82AD-495EEB028D7D}" type="slidenum">
              <a:rPr lang="en-US"/>
              <a:pPr/>
              <a:t>4</a:t>
            </a:fld>
            <a:endParaRPr lang="en-US"/>
          </a:p>
        </p:txBody>
      </p:sp>
      <p:sp>
        <p:nvSpPr>
          <p:cNvPr id="1433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4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343BA3-82F4-4A74-B51B-9D0A3C16CECE}" type="slidenum">
              <a:rPr lang="en-US"/>
              <a:pPr/>
              <a:t>5</a:t>
            </a:fld>
            <a:endParaRPr lang="en-US"/>
          </a:p>
        </p:txBody>
      </p:sp>
      <p:sp>
        <p:nvSpPr>
          <p:cNvPr id="1536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5340386-165C-45DC-A048-70D98D9B4BEB}" type="slidenum">
              <a:rPr lang="en-US"/>
              <a:pPr/>
              <a:t>6</a:t>
            </a:fld>
            <a:endParaRPr lang="en-US"/>
          </a:p>
        </p:txBody>
      </p:sp>
      <p:sp>
        <p:nvSpPr>
          <p:cNvPr id="163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5CA52D9-98D2-428D-B0BD-383615F45B75}" type="slidenum">
              <a:rPr lang="en-US"/>
              <a:pPr/>
              <a:t>7</a:t>
            </a:fld>
            <a:endParaRPr lang="en-US"/>
          </a:p>
        </p:txBody>
      </p:sp>
      <p:sp>
        <p:nvSpPr>
          <p:cNvPr id="1741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B46745C-272B-4743-91A3-0FB27698550F}" type="slidenum">
              <a:rPr lang="en-US"/>
              <a:pPr/>
              <a:t>8</a:t>
            </a:fld>
            <a:endParaRPr lang="en-US"/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4354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9CD863B-FD9D-4F7A-A927-D93682CC459A}" type="slidenum">
              <a:rPr lang="en-US"/>
              <a:pPr/>
              <a:t>9</a:t>
            </a:fld>
            <a:endParaRPr lang="en-US"/>
          </a:p>
        </p:txBody>
      </p:sp>
      <p:sp>
        <p:nvSpPr>
          <p:cNvPr id="1126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3188" y="763588"/>
            <a:ext cx="50260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C81B-F41A-45C1-B609-5F609A813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A9CD5-265C-4858-BABA-C1EF07752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7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7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6AE7F-8F9C-4233-886D-2A7595A82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51E35-F1F0-471E-8E5E-0F1592D00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9DC1E-15E7-4F62-B0AE-58B8F726B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B2302-348D-4BA5-9B21-87ADCBA5E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70063"/>
            <a:ext cx="4457700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70063"/>
            <a:ext cx="4457700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C0CC-43F9-444E-A815-1631E6D7B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FFA02-C045-4FC4-9B88-8DE3B2E0F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36FC4-4AF6-4F57-976B-56B57BDDF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6F968-1791-4F61-8DF8-000348ADA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D69FA-49DA-4752-84F6-6591E61E8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25839-F72D-4FB8-9A7D-24C0C93D0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0075863" cy="7561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70063"/>
            <a:ext cx="9067800" cy="4989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97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446463" y="6889750"/>
            <a:ext cx="3192462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224713" y="68897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FFFFFF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CF7FB869-892F-4FFE-8C83-1F29BAF50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2pPr>
      <a:lvl3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3pPr>
      <a:lvl4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4pPr>
      <a:lvl5pPr algn="l" defTabSz="457200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5pPr>
      <a:lvl6pPr marL="2514600" indent="-2286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6pPr>
      <a:lvl7pPr marL="2971800" indent="-2286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7pPr>
      <a:lvl8pPr marL="3429000" indent="-2286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8pPr>
      <a:lvl9pPr marL="3886200" indent="-228600" algn="l" defTabSz="457200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D320"/>
          </a:solidFill>
          <a:latin typeface="Trajan Pro" pitchFamily="16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E6E6E6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E6E6E6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6E6E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d3-eiid-U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IbL3zLWFqI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497138"/>
            <a:ext cx="9069387" cy="1263650"/>
          </a:xfrm>
        </p:spPr>
        <p:txBody>
          <a:bodyPr/>
          <a:lstStyle/>
          <a:p>
            <a:pPr algn="ctr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smtClean="0"/>
              <a:t>Head Tracking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3505200"/>
            <a:ext cx="9069387" cy="1579563"/>
          </a:xfrm>
        </p:spPr>
        <p:txBody>
          <a:bodyPr tIns="0" anchor="ctr"/>
          <a:lstStyle/>
          <a:p>
            <a:pPr marL="0" indent="0" algn="ctr" eaLnBrk="1">
              <a:lnSpc>
                <a:spcPct val="101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>
                <a:solidFill>
                  <a:srgbClr val="B3B3B3"/>
                </a:solidFill>
                <a:latin typeface="Verdana" pitchFamily="32" charset="0"/>
              </a:rPr>
              <a:t>4002.790.01 – Emerging Themes</a:t>
            </a:r>
          </a:p>
          <a:p>
            <a:pPr marL="0" indent="0" algn="ctr" eaLnBrk="1">
              <a:lnSpc>
                <a:spcPct val="101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>
                <a:solidFill>
                  <a:srgbClr val="B3B3B3"/>
                </a:solidFill>
                <a:latin typeface="Verdana" pitchFamily="32" charset="0"/>
              </a:rPr>
              <a:t>Joe Pietruch</a:t>
            </a:r>
          </a:p>
          <a:p>
            <a:pPr marL="0" indent="0" algn="ctr" eaLnBrk="1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smtClean="0">
              <a:solidFill>
                <a:srgbClr val="B3B3B3"/>
              </a:solidFill>
            </a:endParaRP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>
            <a:off x="2286000" y="3625850"/>
            <a:ext cx="5486400" cy="1588"/>
          </a:xfrm>
          <a:prstGeom prst="line">
            <a:avLst/>
          </a:prstGeom>
          <a:noFill/>
          <a:ln w="9525">
            <a:solidFill>
              <a:srgbClr val="6666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What is Head Tracking?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Viewer's Position relative to Display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Display Size and Viewing Angle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Viewpoint Dependent 3D Display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1016000" y="3886200"/>
            <a:ext cx="2870200" cy="3897313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lIns="90000" tIns="60876" rIns="90000" bIns="45000" anchor="ctr" anchorCtr="1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FFFFFF"/>
                </a:solidFill>
              </a:rPr>
              <a:t>v</a:t>
            </a:r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4114800"/>
            <a:ext cx="4391025" cy="3460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Emerging ... How?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Sensing Systems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Processing Power/Speed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Smart People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Demand for Engaging Experiences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Real-World Examples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Johnny Chung Lee – </a:t>
            </a:r>
            <a:r>
              <a:rPr lang="en-US" smtClean="0">
                <a:solidFill>
                  <a:srgbClr val="FFFFCC"/>
                </a:solidFill>
                <a:hlinkClick r:id="rId3"/>
              </a:rPr>
              <a:t>http://www.youtube.com/watch?v=Jd3-eiid-Uw</a:t>
            </a:r>
            <a:r>
              <a:rPr lang="en-US" smtClean="0"/>
              <a:t> 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TrackIR – </a:t>
            </a:r>
            <a:r>
              <a:rPr lang="en-US" smtClean="0">
                <a:solidFill>
                  <a:srgbClr val="FFFFCC"/>
                </a:solidFill>
                <a:hlinkClick r:id="rId4"/>
              </a:rPr>
              <a:t>http://www.youtube.com/watch?v=IbL3zLWFqI8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Is it Practical?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Compared to the alternatives:</a:t>
            </a:r>
          </a:p>
          <a:p>
            <a:pPr marL="863600" lvl="1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Polarized Projection</a:t>
            </a:r>
          </a:p>
          <a:p>
            <a:pPr marL="863600" lvl="1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Shutter Glasses</a:t>
            </a:r>
          </a:p>
          <a:p>
            <a:pPr marL="863600" lvl="1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Pepper's Ghost</a:t>
            </a:r>
          </a:p>
          <a:p>
            <a:pPr marL="863600" lvl="1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Spinning Mirrors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Cheap and Easy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Benefits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Works with existing Display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Convincing Interaction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One step closer to the Holodeck!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Gets Players off the Sofa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Drawbacks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Gets Players off the Sofa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Single Player Simultaneously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Screen Edges Break Illusion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Requires Calibration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Requires Headgear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365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My Prototype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70063"/>
            <a:ext cx="9069387" cy="4900612"/>
          </a:xfrm>
        </p:spPr>
        <p:txBody>
          <a:bodyPr/>
          <a:lstStyle/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Get it up and running.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Get a Virtual Turret tracking Player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“Hiding” Mechanic: Dive behind the sofa?</a:t>
            </a:r>
          </a:p>
          <a:p>
            <a:pPr marL="431800" indent="-323850" eaLnBrk="1">
              <a:buClr>
                <a:srgbClr val="FFFFFF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Game: Shoot or be shot!</a:t>
            </a:r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3900" y="4522788"/>
            <a:ext cx="2514600" cy="251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497138"/>
            <a:ext cx="9069387" cy="1263650"/>
          </a:xfrm>
        </p:spPr>
        <p:txBody>
          <a:bodyPr/>
          <a:lstStyle/>
          <a:p>
            <a:pPr algn="ctr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smtClean="0"/>
              <a:t>Head Tracking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3505200"/>
            <a:ext cx="9069387" cy="1579563"/>
          </a:xfrm>
        </p:spPr>
        <p:txBody>
          <a:bodyPr tIns="0" anchor="ctr"/>
          <a:lstStyle/>
          <a:p>
            <a:pPr marL="0" indent="0" algn="ctr" eaLnBrk="1">
              <a:lnSpc>
                <a:spcPct val="101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>
                <a:solidFill>
                  <a:srgbClr val="B3B3B3"/>
                </a:solidFill>
                <a:latin typeface="Verdana" pitchFamily="32" charset="0"/>
              </a:rPr>
              <a:t>4002.790.01 – Emerging Themes</a:t>
            </a:r>
          </a:p>
          <a:p>
            <a:pPr marL="0" indent="0" algn="ctr" eaLnBrk="1">
              <a:lnSpc>
                <a:spcPct val="101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smtClean="0">
                <a:solidFill>
                  <a:srgbClr val="B3B3B3"/>
                </a:solidFill>
                <a:latin typeface="Verdana" pitchFamily="32" charset="0"/>
              </a:rPr>
              <a:t>Joe Pietruch</a:t>
            </a:r>
          </a:p>
          <a:p>
            <a:pPr marL="0" indent="0" algn="ctr" eaLnBrk="1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smtClean="0">
              <a:solidFill>
                <a:srgbClr val="B3B3B3"/>
              </a:solidFill>
            </a:endParaRP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>
            <a:off x="2286000" y="3625850"/>
            <a:ext cx="5486400" cy="1588"/>
          </a:xfrm>
          <a:prstGeom prst="line">
            <a:avLst/>
          </a:prstGeom>
          <a:noFill/>
          <a:ln w="9525">
            <a:solidFill>
              <a:srgbClr val="6666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rajan Pro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160</Words>
  <PresentationFormat>Custom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MS Gothic</vt:lpstr>
      <vt:lpstr>Times New Roman</vt:lpstr>
      <vt:lpstr>Trajan Pro</vt:lpstr>
      <vt:lpstr>Verdana</vt:lpstr>
      <vt:lpstr>Wingdings</vt:lpstr>
      <vt:lpstr>Office Theme</vt:lpstr>
      <vt:lpstr>Head Tracking</vt:lpstr>
      <vt:lpstr>What is Head Tracking?</vt:lpstr>
      <vt:lpstr>Emerging ... How?</vt:lpstr>
      <vt:lpstr>Real-World Examples</vt:lpstr>
      <vt:lpstr>Is it Practical?</vt:lpstr>
      <vt:lpstr>Benefits</vt:lpstr>
      <vt:lpstr>Drawbacks</vt:lpstr>
      <vt:lpstr>My Prototype</vt:lpstr>
      <vt:lpstr>Head Tracking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 Tracking</dc:title>
  <dc:creator>Joseph C. Pietruch</dc:creator>
  <cp:lastModifiedBy>it</cp:lastModifiedBy>
  <cp:revision>2</cp:revision>
  <cp:lastPrinted>1601-01-01T00:00:00Z</cp:lastPrinted>
  <dcterms:created xsi:type="dcterms:W3CDTF">2009-03-16T03:19:22Z</dcterms:created>
  <dcterms:modified xsi:type="dcterms:W3CDTF">2009-03-16T12:41:47Z</dcterms:modified>
</cp:coreProperties>
</file>